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23"/>
  </p:notesMasterIdLst>
  <p:handoutMasterIdLst>
    <p:handoutMasterId r:id="rId24"/>
  </p:handoutMasterIdLst>
  <p:sldIdLst>
    <p:sldId id="446" r:id="rId5"/>
    <p:sldId id="447" r:id="rId6"/>
    <p:sldId id="448" r:id="rId7"/>
    <p:sldId id="449" r:id="rId8"/>
    <p:sldId id="450" r:id="rId9"/>
    <p:sldId id="451" r:id="rId10"/>
    <p:sldId id="452" r:id="rId11"/>
    <p:sldId id="462" r:id="rId12"/>
    <p:sldId id="453" r:id="rId13"/>
    <p:sldId id="454" r:id="rId14"/>
    <p:sldId id="455" r:id="rId15"/>
    <p:sldId id="456" r:id="rId16"/>
    <p:sldId id="457" r:id="rId17"/>
    <p:sldId id="458" r:id="rId18"/>
    <p:sldId id="459" r:id="rId19"/>
    <p:sldId id="460" r:id="rId20"/>
    <p:sldId id="461" r:id="rId21"/>
    <p:sldId id="463" r:id="rId2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06/09/2022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06/09/2022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rtlCol="0" anchor="t" anchorCtr="0">
            <a:normAutofit fontScale="90000"/>
          </a:bodyPr>
          <a:lstStyle/>
          <a:p>
            <a:pPr rtl="0"/>
            <a:r>
              <a:rPr lang="en-GB" dirty="0"/>
              <a:t>Lab-1</a:t>
            </a:r>
            <a:br>
              <a:rPr lang="en-GB" dirty="0"/>
            </a:br>
            <a:r>
              <a:rPr lang="en-GB" dirty="0" err="1"/>
              <a:t>V.Sai</a:t>
            </a:r>
            <a:r>
              <a:rPr lang="en-GB" dirty="0"/>
              <a:t> </a:t>
            </a:r>
            <a:r>
              <a:rPr lang="en-GB" dirty="0" err="1"/>
              <a:t>Srikar</a:t>
            </a:r>
            <a:r>
              <a:rPr lang="en-GB" dirty="0"/>
              <a:t> (Se20UARI164)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2FF8F5-66DA-CB8D-E266-26AFB73B3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130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3D7400-D293-BB28-7C50-814B7B3BB892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21740-8FD2-FCC1-C3F7-F06D979C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63" y="2051126"/>
            <a:ext cx="11958073" cy="23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84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79382E-8926-3601-94C6-F1FF84C79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49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C311A1-6EAF-55C0-3754-251860A7FDC4}"/>
              </a:ext>
            </a:extLst>
          </p:cNvPr>
          <p:cNvSpPr txBox="1"/>
          <p:nvPr/>
        </p:nvSpPr>
        <p:spPr>
          <a:xfrm>
            <a:off x="146078" y="189187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43A18D-9D80-0D33-12C9-641E39036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6" y="801129"/>
            <a:ext cx="5409708" cy="3137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04CE2F-7AE4-42D5-9A84-0267F04E4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783" y="3530921"/>
            <a:ext cx="4622259" cy="31378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358862-A063-ECB4-1A17-3254A0541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321" y="558519"/>
            <a:ext cx="5412601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357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087B159-CA3A-A333-3D0D-9299A1BAF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8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28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2A353A-A197-D4E6-0101-63DA9389125D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E9E193-B0D9-D08F-3731-2AC4F6D56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68" y="1933903"/>
            <a:ext cx="4393520" cy="46235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73CBAE-80A6-A3B4-350C-B59611801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759" y="2490952"/>
            <a:ext cx="5327848" cy="323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84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E1F6FB-A245-A0B7-BFD8-BB004B867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1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234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184024-4935-25E3-FFB0-F755588E80C2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F41DF-B470-EB3E-36F9-76DA9AE26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255" y="1535246"/>
            <a:ext cx="4466021" cy="452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99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7" descr="Abstract image of curvy lines">
            <a:extLst>
              <a:ext uri="{FF2B5EF4-FFF2-40B4-BE49-F238E27FC236}">
                <a16:creationId xmlns:a16="http://schemas.microsoft.com/office/drawing/2014/main" id="{292F49C5-5CDF-646B-D8CC-29E070D532D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B7DA0A-2E62-EE9E-70A0-B82D21D95B10}"/>
              </a:ext>
            </a:extLst>
          </p:cNvPr>
          <p:cNvSpPr txBox="1"/>
          <p:nvPr/>
        </p:nvSpPr>
        <p:spPr>
          <a:xfrm>
            <a:off x="2843048" y="2165131"/>
            <a:ext cx="65059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THANK YOU </a:t>
            </a:r>
          </a:p>
          <a:p>
            <a:pPr algn="ctr"/>
            <a:r>
              <a:rPr lang="en-US" sz="3200" dirty="0"/>
              <a:t>You can find the code at -: </a:t>
            </a:r>
          </a:p>
          <a:p>
            <a:pPr algn="ctr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/Baka-14/</a:t>
            </a:r>
            <a:r>
              <a:rPr lang="en-US" sz="2000" dirty="0" err="1"/>
              <a:t>Digital_Image_processing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2110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DA493F-82EB-395A-903C-1977E9BB3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083" y="-13138"/>
            <a:ext cx="12402207" cy="688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18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EB7FA1-4720-C893-8595-1A90C593A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801" y="1240221"/>
            <a:ext cx="7772400" cy="4724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9E0D25-F550-366F-3331-0C1254380A90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</p:spTree>
    <p:extLst>
      <p:ext uri="{BB962C8B-B14F-4D97-AF65-F5344CB8AC3E}">
        <p14:creationId xmlns:p14="http://schemas.microsoft.com/office/powerpoint/2010/main" val="398747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ED3BEB-E38F-9734-65D1-54244DF27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044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36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0E72C5-822E-826B-127A-3AFB9CAD5496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DF1DBE-450E-1815-CE13-AF7915DA5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055" y="708560"/>
            <a:ext cx="5906531" cy="587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9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E70F56-D72D-D978-BBEF-7FEE87F77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855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ECF002-3EF1-A218-9D2D-01870F3F761B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B71D0-B8AA-FDFA-0F2F-96DD34AB0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691" y="1715610"/>
            <a:ext cx="7772400" cy="437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01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16D871-E0CD-63EB-666A-5CB0FE32B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03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171F07-DFFD-886E-B1A2-FD6194965FEE}"/>
              </a:ext>
            </a:extLst>
          </p:cNvPr>
          <p:cNvSpPr txBox="1"/>
          <p:nvPr/>
        </p:nvSpPr>
        <p:spPr>
          <a:xfrm>
            <a:off x="462456" y="523894"/>
            <a:ext cx="563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OUTPUT-: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C5D0C6-E196-231B-518E-BC1B67454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776" y="1281694"/>
            <a:ext cx="7772400" cy="505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1537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35</TotalTime>
  <Words>49</Words>
  <Application>Microsoft Macintosh PowerPoint</Application>
  <PresentationFormat>Widescreen</PresentationFormat>
  <Paragraphs>13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Baskerville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Lab-1 V.Sai Srikar (Se20UARI164)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Lab-1 V.Sai Srikar (Se20UARI164) </dc:title>
  <dc:creator>Microsoft Office User</dc:creator>
  <cp:lastModifiedBy>Microsoft Office User</cp:lastModifiedBy>
  <cp:revision>1</cp:revision>
  <dcterms:created xsi:type="dcterms:W3CDTF">2022-09-05T18:31:42Z</dcterms:created>
  <dcterms:modified xsi:type="dcterms:W3CDTF">2022-09-05T19:07:12Z</dcterms:modified>
</cp:coreProperties>
</file>

<file path=docProps/thumbnail.jpeg>
</file>